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7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3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72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7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18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8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0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0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1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79F4-A65E-41B3-9CBA-1EBCA8CFE4DC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A94C-0CD3-4521-A6ED-1DADEFD02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7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5210" y="444844"/>
            <a:ext cx="9144000" cy="118689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сведения содержащиеся в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сертификате ЭП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5210" y="1878872"/>
            <a:ext cx="10206640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</a:t>
            </a:r>
            <a:r>
              <a:rPr lang="ru-RU" sz="2000" dirty="0" smtClean="0"/>
              <a:t>ключ проверки электронной подписи;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наименование средства электронной подписи;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наименование удостоверяющего центра, выпустившего сертификат;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сведения об ограничениях в сфере применения ЭЦП;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дата начала и окончания срока действия сертификата;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сведения о владельце электронной подписи, включая: </a:t>
            </a:r>
          </a:p>
          <a:p>
            <a:pPr lvl="1"/>
            <a:r>
              <a:rPr lang="ru-RU" sz="2000" dirty="0" smtClean="0"/>
              <a:t>ФИО и СНИЛС — для физического лица, </a:t>
            </a:r>
          </a:p>
          <a:p>
            <a:pPr lvl="1"/>
            <a:r>
              <a:rPr lang="ru-RU" sz="2000" dirty="0" smtClean="0"/>
              <a:t>ИНН физического или юридического лица, в зависимости от типа заявителя, </a:t>
            </a:r>
          </a:p>
          <a:p>
            <a:pPr lvl="1"/>
            <a:r>
              <a:rPr lang="ru-RU" sz="2000" dirty="0" smtClean="0"/>
              <a:t>наименование и местонахождение организации для владельца —юридического лица, </a:t>
            </a:r>
          </a:p>
          <a:p>
            <a:pPr lvl="1"/>
            <a:r>
              <a:rPr lang="ru-RU" sz="2000" dirty="0" smtClean="0"/>
              <a:t>другие сведения; </a:t>
            </a:r>
          </a:p>
          <a:p>
            <a:r>
              <a:rPr lang="en-US" sz="2000" dirty="0" smtClean="0"/>
              <a:t>- </a:t>
            </a:r>
            <a:r>
              <a:rPr lang="ru-RU" sz="2000" dirty="0" smtClean="0"/>
              <a:t>информация о точке распространения списка отозванных сертификатов.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95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Этапы получения сертификата ЭП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0503" y="2146901"/>
            <a:ext cx="8330514" cy="4351338"/>
          </a:xfrm>
        </p:spPr>
        <p:txBody>
          <a:bodyPr/>
          <a:lstStyle/>
          <a:p>
            <a:r>
              <a:rPr lang="ru-RU" dirty="0" smtClean="0"/>
              <a:t>Присоединение к Регламенту</a:t>
            </a:r>
          </a:p>
          <a:p>
            <a:r>
              <a:rPr lang="ru-RU" dirty="0" smtClean="0"/>
              <a:t>Регистрация пользователя</a:t>
            </a:r>
          </a:p>
          <a:p>
            <a:r>
              <a:rPr lang="ru-RU" dirty="0" smtClean="0"/>
              <a:t>Приобретение носителя ЭП</a:t>
            </a:r>
          </a:p>
          <a:p>
            <a:r>
              <a:rPr lang="ru-RU" dirty="0" smtClean="0"/>
              <a:t>Создание запроса на сертификат пользователя УЦ</a:t>
            </a:r>
          </a:p>
          <a:p>
            <a:r>
              <a:rPr lang="ru-RU" dirty="0" smtClean="0"/>
              <a:t>Установка сертификата УКЕП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16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/>
          <a:lstStyle/>
          <a:p>
            <a:pPr algn="ctr"/>
            <a:r>
              <a:rPr lang="ru-RU" dirty="0" smtClean="0"/>
              <a:t>Список аккредитованных УЦ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12" y="1112108"/>
            <a:ext cx="8686093" cy="5338118"/>
          </a:xfrm>
        </p:spPr>
      </p:pic>
    </p:spTree>
    <p:extLst>
      <p:ext uri="{BB962C8B-B14F-4D97-AF65-F5344CB8AC3E}">
        <p14:creationId xmlns:p14="http://schemas.microsoft.com/office/powerpoint/2010/main" val="2623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отзыва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Certificate</a:t>
            </a:r>
            <a:r>
              <a:rPr lang="ru-RU" dirty="0" smtClean="0"/>
              <a:t> </a:t>
            </a:r>
            <a:r>
              <a:rPr lang="ru-RU" b="1" dirty="0" err="1" smtClean="0"/>
              <a:t>Revocation</a:t>
            </a:r>
            <a:r>
              <a:rPr lang="ru-RU" b="1" dirty="0" smtClean="0"/>
              <a:t> </a:t>
            </a:r>
            <a:r>
              <a:rPr lang="ru-RU" b="1" dirty="0" err="1" smtClean="0"/>
              <a:t>List</a:t>
            </a:r>
            <a:r>
              <a:rPr lang="ru-RU" dirty="0" smtClean="0"/>
              <a:t>) — это </a:t>
            </a:r>
            <a:r>
              <a:rPr lang="ru-RU" b="1" dirty="0" smtClean="0"/>
              <a:t>список сертификатов</a:t>
            </a:r>
            <a:r>
              <a:rPr lang="ru-RU" dirty="0" smtClean="0"/>
              <a:t>, которые удостоверяющий центр пометил как отозванные.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Списки отозванных </a:t>
            </a:r>
            <a:r>
              <a:rPr lang="ru-RU" b="1" dirty="0" smtClean="0"/>
              <a:t>сертификатов</a:t>
            </a:r>
            <a:r>
              <a:rPr lang="ru-RU" dirty="0" smtClean="0"/>
              <a:t> (СОС) применяются для того, чтобы установить, был ли </a:t>
            </a:r>
            <a:r>
              <a:rPr lang="ru-RU" b="1" dirty="0" smtClean="0"/>
              <a:t>сертификат</a:t>
            </a:r>
            <a:r>
              <a:rPr lang="ru-RU" dirty="0" smtClean="0"/>
              <a:t> пользователя или удостоверяющего центра отозван в связи с компрометацией ключей.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68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УКЭП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Криптопровайдер</a:t>
            </a:r>
            <a:r>
              <a:rPr lang="ru-RU" dirty="0" smtClean="0"/>
              <a:t>, например, </a:t>
            </a:r>
            <a:r>
              <a:rPr lang="ru-RU" dirty="0" err="1" smtClean="0"/>
              <a:t>КриптоПро</a:t>
            </a:r>
            <a:r>
              <a:rPr lang="ru-RU" dirty="0" smtClean="0"/>
              <a:t>.  </a:t>
            </a:r>
          </a:p>
          <a:p>
            <a:r>
              <a:rPr lang="ru-RU" dirty="0" smtClean="0"/>
              <a:t>Драйвер USB-</a:t>
            </a:r>
            <a:r>
              <a:rPr lang="ru-RU" dirty="0" err="1" smtClean="0"/>
              <a:t>токена</a:t>
            </a:r>
            <a:r>
              <a:rPr lang="ru-RU" dirty="0" smtClean="0"/>
              <a:t> для безопасного хранения </a:t>
            </a:r>
            <a:r>
              <a:rPr lang="ru-RU" dirty="0" err="1" smtClean="0"/>
              <a:t>криптоключей</a:t>
            </a:r>
            <a:r>
              <a:rPr lang="ru-RU" dirty="0" smtClean="0"/>
              <a:t> ЭЦП. </a:t>
            </a:r>
          </a:p>
          <a:p>
            <a:r>
              <a:rPr lang="ru-RU" dirty="0" smtClean="0"/>
              <a:t>Корневые сертификаты УЦ, использующиеся для проверки и подтверждения подлинности подписи. </a:t>
            </a:r>
          </a:p>
          <a:p>
            <a:r>
              <a:rPr lang="ru-RU" dirty="0" smtClean="0"/>
              <a:t>Личный сертификат УКЭП.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96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Носители УКЭП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Носитель (</a:t>
            </a:r>
            <a:r>
              <a:rPr lang="ru-RU" b="1" dirty="0" err="1" smtClean="0"/>
              <a:t>Токен</a:t>
            </a:r>
            <a:r>
              <a:rPr lang="ru-RU" b="1" dirty="0" smtClean="0"/>
              <a:t>) со встроенным СКЗИ: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Рутокен</a:t>
            </a:r>
            <a:r>
              <a:rPr lang="ru-RU" b="1" dirty="0" smtClean="0"/>
              <a:t> ЭЦП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Рутокен</a:t>
            </a:r>
            <a:r>
              <a:rPr lang="ru-RU" b="1" dirty="0" smtClean="0"/>
              <a:t> ЭЦП 2.0</a:t>
            </a:r>
          </a:p>
          <a:p>
            <a:pPr marL="0" indent="0">
              <a:buNone/>
            </a:pPr>
            <a:r>
              <a:rPr lang="ru-RU" b="1" dirty="0" smtClean="0"/>
              <a:t>	</a:t>
            </a:r>
            <a:r>
              <a:rPr lang="ru-RU" b="1" dirty="0" err="1" smtClean="0"/>
              <a:t>JaCarta</a:t>
            </a:r>
            <a:r>
              <a:rPr lang="ru-RU" b="1" dirty="0" smtClean="0"/>
              <a:t> PKI/ГОСТ/SE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29502"/>
            <a:ext cx="3282778" cy="34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6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Срок действия и выпуск нового сертификата ЭП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04101"/>
            <a:ext cx="10515600" cy="345071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Срок действия сертификата ключа ЭП 15 месяцев </a:t>
            </a:r>
          </a:p>
          <a:p>
            <a:r>
              <a:rPr lang="ru-RU" dirty="0" smtClean="0"/>
              <a:t>Срок действия может быть прекращен раньше в случае компрометации ключа или алгоритма шифрования (63-ФЗ, 795-ФСБ)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Срок действия сертификата - это время, в течении которого УЦ обязуется отслеживать статус сертификата. Если срок действия сертификата истёк, информация, которая в нём содержится, уже не может считаться достоверной.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7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безопасности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Один носитель — для одного сотрудника</a:t>
            </a:r>
          </a:p>
          <a:p>
            <a:r>
              <a:rPr lang="ru-RU" b="1" dirty="0" smtClean="0"/>
              <a:t>Нельзя передавать свою ЭП другому человеку</a:t>
            </a:r>
          </a:p>
          <a:p>
            <a:r>
              <a:rPr lang="ru-RU" b="1" dirty="0" smtClean="0"/>
              <a:t>Нельзя хранить ЭП в открытом доступе</a:t>
            </a:r>
          </a:p>
          <a:p>
            <a:r>
              <a:rPr lang="ru-RU" b="1" dirty="0" smtClean="0"/>
              <a:t>При смене реквизитов меняйте и ЭП</a:t>
            </a:r>
          </a:p>
          <a:p>
            <a:r>
              <a:rPr lang="ru-RU" b="1" dirty="0" smtClean="0"/>
              <a:t>Вовремя продлевайте ЭП</a:t>
            </a:r>
          </a:p>
          <a:p>
            <a:r>
              <a:rPr lang="ru-RU" b="1" dirty="0" smtClean="0"/>
              <a:t>Защитите рабочее место</a:t>
            </a:r>
          </a:p>
          <a:p>
            <a:r>
              <a:rPr lang="ru-RU" b="1" dirty="0" smtClean="0"/>
              <a:t>Не храните пароли на бумажках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75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287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Обязательные сведения содержащиеся в сертификате ЭП</vt:lpstr>
      <vt:lpstr>Этапы получения сертификата ЭП</vt:lpstr>
      <vt:lpstr>Список аккредитованных УЦ</vt:lpstr>
      <vt:lpstr>Список отзыва</vt:lpstr>
      <vt:lpstr>Работа с УКЭП</vt:lpstr>
      <vt:lpstr>Носители УКЭП</vt:lpstr>
      <vt:lpstr>Срок действия и выпуск нового сертификата ЭП</vt:lpstr>
      <vt:lpstr>Памятка безопасности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обязательные сведения содержащиеся в сертификате ЭП</dc:title>
  <dc:creator>adm_rc</dc:creator>
  <cp:lastModifiedBy>adm_rc</cp:lastModifiedBy>
  <cp:revision>5</cp:revision>
  <dcterms:created xsi:type="dcterms:W3CDTF">2020-12-08T06:48:29Z</dcterms:created>
  <dcterms:modified xsi:type="dcterms:W3CDTF">2020-12-08T07:27:38Z</dcterms:modified>
</cp:coreProperties>
</file>